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84" r:id="rId9"/>
    <p:sldId id="262" r:id="rId10"/>
    <p:sldId id="263" r:id="rId11"/>
    <p:sldId id="274" r:id="rId12"/>
    <p:sldId id="264" r:id="rId13"/>
    <p:sldId id="275" r:id="rId14"/>
    <p:sldId id="265" r:id="rId15"/>
    <p:sldId id="276" r:id="rId16"/>
    <p:sldId id="282" r:id="rId17"/>
    <p:sldId id="277" r:id="rId18"/>
    <p:sldId id="267" r:id="rId19"/>
    <p:sldId id="272" r:id="rId20"/>
    <p:sldId id="278" r:id="rId21"/>
    <p:sldId id="268" r:id="rId22"/>
    <p:sldId id="266" r:id="rId23"/>
    <p:sldId id="273" r:id="rId24"/>
    <p:sldId id="269" r:id="rId25"/>
    <p:sldId id="279" r:id="rId26"/>
    <p:sldId id="270" r:id="rId27"/>
    <p:sldId id="280" r:id="rId28"/>
    <p:sldId id="271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7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2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2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4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6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4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C79EF-BF7D-4EF1-BEB1-32DCB0EF0A60}" type="datetimeFigureOut">
              <a:rPr lang="en-US" smtClean="0"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135F0-F10B-407B-BC15-67C2124EB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2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Position Description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DHS </a:t>
            </a:r>
            <a:r>
              <a:rPr lang="en-US" dirty="0" err="1" smtClean="0"/>
              <a:t>PushButtonPD</a:t>
            </a:r>
            <a:r>
              <a:rPr lang="en-US" dirty="0" smtClean="0"/>
              <a:t>™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5a: Select % of Time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588343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90833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% of Time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Highlight the Major Duty.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Allocate the percentage of time for each Major Duty.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the percentage of time adds up to 100% (i.e. Completed)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084952"/>
            <a:ext cx="6172200" cy="467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5b: Select Title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073260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75750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7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5b: Select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an appropriate Occupational Series and Title for the position.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077630"/>
            <a:ext cx="6172200" cy="469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3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5c: Select Factor Levels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455817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066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Factor Levels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the most appropriate verbiage that describes the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all Factor Levels have a response before proceeding.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506838"/>
            <a:ext cx="6172200" cy="3834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6a: Select Position Description Language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541842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44332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9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Position Description Language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appropriate language that describes requirements for the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Major Duties include work appropriate to specialized positions or teams; and other unique requirements.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739759"/>
            <a:ext cx="6172200" cy="33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58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7c: Print Draft PD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749534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9783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7d: Print HR Forms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749534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9783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Welcome and thank you for using the DHS </a:t>
            </a:r>
            <a:r>
              <a:rPr lang="en-US" dirty="0" err="1" smtClean="0"/>
              <a:t>PushButtonPD</a:t>
            </a:r>
            <a:r>
              <a:rPr lang="en-US" dirty="0" smtClean="0"/>
              <a:t>™ 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following slides contain the basic steps needed to generate a position description.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are unsure of what content is most appropriate for your position(s)</a:t>
            </a:r>
            <a:r>
              <a:rPr lang="en-US" dirty="0" smtClean="0"/>
              <a:t> or need further assistance</a:t>
            </a:r>
            <a:r>
              <a:rPr lang="en-US" dirty="0" smtClean="0"/>
              <a:t>, please contact your servicing Human Capital office.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Again, many thanks and please let us know if we can be of further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1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HR Forms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Print out the forms as directed by your servicing HR office.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 the OF-8 (and TSA 1100.5) will need to be downloaded or provided by your servicing HR office.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2103437"/>
            <a:ext cx="61722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PD 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5d, 6b, 7a, 7b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5d: Selective Placement Factor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5043080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45570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8509" y="5013325"/>
            <a:ext cx="4210050" cy="84772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Placement Factors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83188" y="1090489"/>
            <a:ext cx="6172200" cy="4667497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Displays the KSA’s Chosen by the User.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selects one (or two) that meet the following criteria: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643" y="3000374"/>
            <a:ext cx="4200525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8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6b: Job Opportunity Announcement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02676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925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Opportunity Announcement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appropriate language that describes requirements for the position that will appear in the announcement.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populated, the Certification and Training section may be used to identify position training requirements.  This information does not print in the Position Description, but on a separate sheet.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738981"/>
            <a:ext cx="6172200" cy="337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7a: Ladder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02676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925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Ladder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Generate the upper-level employee position.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the differences in Factor Levels between the upper and lower grade positions.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Ensure the indicator is GREEN.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the next screens, select the Tasks and Competencies that belong to the higher or lower grade as appropriate.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Default is the Task / Competency applies to both grades equally.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Output in 7C will automatically adjust.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221" y="987425"/>
            <a:ext cx="4108134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9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7b: Editor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026761" y="5595073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9251" y="5650491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the language to edit.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 the editor feature is exceptionally rudimentary at this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Recommend typing in Word or Notepad and pasting in; or just edit the output directly.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292601"/>
            <a:ext cx="6172200" cy="426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PD Generation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Steps 1 through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4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1: Select an Organization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1620986" y="5581218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23476" y="5636636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2: Select a Pay Plan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119752" y="5581218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22242" y="5636636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3: Select Tasks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2604666" y="5581218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607156" y="5636636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H="1">
            <a:off x="9656608" y="2770045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936182" y="2576945"/>
            <a:ext cx="618486" cy="10113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05767" y="5571332"/>
            <a:ext cx="1293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METHOD A:</a:t>
            </a:r>
          </a:p>
          <a:p>
            <a:pPr algn="r"/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584862" y="2620971"/>
            <a:ext cx="1285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B:</a:t>
            </a:r>
          </a:p>
          <a:p>
            <a:r>
              <a:rPr lang="en-US" dirty="0" smtClean="0"/>
              <a:t>ADVANCED</a:t>
            </a:r>
          </a:p>
          <a:p>
            <a:r>
              <a:rPr lang="en-US" dirty="0" smtClean="0"/>
              <a:t>TABS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A: Search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WARNING: this is the slowest feature of the tool.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RECOMMENDATION: only use for exact terms when you cannot find the appropriate language via Method 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terms are exact / case sensitive.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Wildcards are not recognized.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6675" y="2419350"/>
            <a:ext cx="3705225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8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B: Tabs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the tabs along the right hand side to select between different topic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Tasks: select what the person should do on the job that can be learned or trained within 90-days.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KSAs: select what should be on the person’s resume that qualifies them for this work that cannot be learned or trained within 90-days.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188" y="1473045"/>
            <a:ext cx="6172200" cy="390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 4: Select Competencies &amp; KSAs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7331" y="1825625"/>
            <a:ext cx="6917337" cy="43513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103432" y="5581218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05922" y="5636636"/>
            <a:ext cx="554182" cy="54032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H="1">
            <a:off x="9656608" y="3836850"/>
            <a:ext cx="928254" cy="5957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936182" y="3449782"/>
            <a:ext cx="618486" cy="1205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35595" y="4593257"/>
            <a:ext cx="1354303" cy="649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584862" y="3687776"/>
            <a:ext cx="12859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 B:</a:t>
            </a:r>
          </a:p>
          <a:p>
            <a:r>
              <a:rPr lang="en-US" dirty="0" smtClean="0"/>
              <a:t>ADVANCED</a:t>
            </a:r>
          </a:p>
          <a:p>
            <a:r>
              <a:rPr lang="en-US" dirty="0" smtClean="0"/>
              <a:t>TABS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809488" y="5567363"/>
            <a:ext cx="1293944" cy="64633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09488" y="5567363"/>
            <a:ext cx="1293944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METHOD A:</a:t>
            </a:r>
          </a:p>
          <a:p>
            <a:pPr algn="r"/>
            <a:r>
              <a:rPr lang="en-US" dirty="0" smtClean="0"/>
              <a:t>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2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626</Words>
  <Application>Microsoft Office PowerPoint</Application>
  <PresentationFormat>Widescreen</PresentationFormat>
  <Paragraphs>79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Basic Position Description Generation</vt:lpstr>
      <vt:lpstr>Welcome</vt:lpstr>
      <vt:lpstr>Basic PD Generation</vt:lpstr>
      <vt:lpstr>Step 1: Select an Organization</vt:lpstr>
      <vt:lpstr>Step 2: Select a Pay Plan</vt:lpstr>
      <vt:lpstr>Step 3: Select Tasks</vt:lpstr>
      <vt:lpstr>Method A: Search</vt:lpstr>
      <vt:lpstr>Method B: Tabs</vt:lpstr>
      <vt:lpstr>Step 4: Select Competencies &amp; KSAs</vt:lpstr>
      <vt:lpstr>Step 5a: Select % of Time</vt:lpstr>
      <vt:lpstr>Select % of Time</vt:lpstr>
      <vt:lpstr>Step 5b: Select Title</vt:lpstr>
      <vt:lpstr>Step 5b: Select Title</vt:lpstr>
      <vt:lpstr>Step 5c: Select Factor Levels</vt:lpstr>
      <vt:lpstr>Select Factor Levels</vt:lpstr>
      <vt:lpstr>Step 6a: Select Position Description Language</vt:lpstr>
      <vt:lpstr>Select Position Description Language</vt:lpstr>
      <vt:lpstr>Step 7c: Print Draft PD</vt:lpstr>
      <vt:lpstr>Step 7d: Print HR Forms</vt:lpstr>
      <vt:lpstr>Print HR Forms</vt:lpstr>
      <vt:lpstr>Advanced PD Generation</vt:lpstr>
      <vt:lpstr>Step 5d: Selective Placement Factor</vt:lpstr>
      <vt:lpstr>Selective Placement Factors</vt:lpstr>
      <vt:lpstr>Step 6b: Job Opportunity Announcement</vt:lpstr>
      <vt:lpstr>Job Opportunity Announcement</vt:lpstr>
      <vt:lpstr>Step 7a: Ladder</vt:lpstr>
      <vt:lpstr>Ladder</vt:lpstr>
      <vt:lpstr>Step 7b: Editor</vt:lpstr>
      <vt:lpstr>Editor</vt:lpstr>
    </vt:vector>
  </TitlesOfParts>
  <Company>DHS-HQ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Hall, Keith</dc:creator>
  <cp:lastModifiedBy>Hall, Keith</cp:lastModifiedBy>
  <cp:revision>10</cp:revision>
  <dcterms:created xsi:type="dcterms:W3CDTF">2018-07-24T14:03:10Z</dcterms:created>
  <dcterms:modified xsi:type="dcterms:W3CDTF">2018-07-24T15:58:13Z</dcterms:modified>
</cp:coreProperties>
</file>